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4"/>
  </p:sldMasterIdLst>
  <p:notesMasterIdLst>
    <p:notesMasterId r:id="rId6"/>
  </p:notesMasterIdLst>
  <p:sldIdLst>
    <p:sldId id="258" r:id="rId5"/>
  </p:sldIdLst>
  <p:sldSz cx="10691813" cy="755967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2B49"/>
    <a:srgbClr val="8DC8E8"/>
    <a:srgbClr val="00AB8E"/>
    <a:srgbClr val="00709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7908134-70C1-2841-98F9-8E49823E3815}" v="102" dt="2025-05-05T19:40:02.04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emlayout 2 - Markerin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Ingen typografi, intet gitter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Ingen typografi, tabelgitter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9012ECD-51FC-41F1-AA8D-1B2483CD663E}" styleName="Lyst layout 2 - Markering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C89EF96-8CEA-46FF-86C4-4CE0E7609802}" styleName="Lyst layout 3 - Markering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51"/>
  </p:normalViewPr>
  <p:slideViewPr>
    <p:cSldViewPr snapToGrid="0">
      <p:cViewPr varScale="1">
        <p:scale>
          <a:sx n="177" d="100"/>
          <a:sy n="177" d="100"/>
        </p:scale>
        <p:origin x="2120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ie Mørk Andersen" userId="35489baa-9c84-4d4c-8fc4-a95cc2bfed30" providerId="ADAL" clId="{B7908134-70C1-2841-98F9-8E49823E3815}"/>
    <pc:docChg chg="undo custSel delSld modSld modMainMaster modNotesMaster">
      <pc:chgData name="Marie Mørk Andersen" userId="35489baa-9c84-4d4c-8fc4-a95cc2bfed30" providerId="ADAL" clId="{B7908134-70C1-2841-98F9-8E49823E3815}" dt="2025-05-05T19:40:21.097" v="359" actId="1076"/>
      <pc:docMkLst>
        <pc:docMk/>
      </pc:docMkLst>
      <pc:sldChg chg="addSp modSp mod modNotes modNotesTx">
        <pc:chgData name="Marie Mørk Andersen" userId="35489baa-9c84-4d4c-8fc4-a95cc2bfed30" providerId="ADAL" clId="{B7908134-70C1-2841-98F9-8E49823E3815}" dt="2025-05-05T19:40:21.097" v="359" actId="1076"/>
        <pc:sldMkLst>
          <pc:docMk/>
          <pc:sldMk cId="2493958125" sldId="258"/>
        </pc:sldMkLst>
        <pc:spChg chg="add mod">
          <ac:chgData name="Marie Mørk Andersen" userId="35489baa-9c84-4d4c-8fc4-a95cc2bfed30" providerId="ADAL" clId="{B7908134-70C1-2841-98F9-8E49823E3815}" dt="2025-05-05T19:40:16.697" v="357" actId="14100"/>
          <ac:spMkLst>
            <pc:docMk/>
            <pc:sldMk cId="2493958125" sldId="258"/>
            <ac:spMk id="2" creationId="{9B383E9A-9325-AB88-9012-5C7E9D0487B2}"/>
          </ac:spMkLst>
        </pc:spChg>
        <pc:spChg chg="mod">
          <ac:chgData name="Marie Mørk Andersen" userId="35489baa-9c84-4d4c-8fc4-a95cc2bfed30" providerId="ADAL" clId="{B7908134-70C1-2841-98F9-8E49823E3815}" dt="2025-04-29T08:26:14.602" v="300" actId="1076"/>
          <ac:spMkLst>
            <pc:docMk/>
            <pc:sldMk cId="2493958125" sldId="258"/>
            <ac:spMk id="3" creationId="{8958A641-A791-779A-0A02-693E6F0BF350}"/>
          </ac:spMkLst>
        </pc:spChg>
        <pc:graphicFrameChg chg="mod modGraphic">
          <ac:chgData name="Marie Mørk Andersen" userId="35489baa-9c84-4d4c-8fc4-a95cc2bfed30" providerId="ADAL" clId="{B7908134-70C1-2841-98F9-8E49823E3815}" dt="2025-04-29T09:58:06.236" v="349" actId="20577"/>
          <ac:graphicFrameMkLst>
            <pc:docMk/>
            <pc:sldMk cId="2493958125" sldId="258"/>
            <ac:graphicFrameMk id="4" creationId="{79EC76D1-794B-DCA4-7100-21B9E6F896A7}"/>
          </ac:graphicFrameMkLst>
        </pc:graphicFrameChg>
        <pc:picChg chg="add mod">
          <ac:chgData name="Marie Mørk Andersen" userId="35489baa-9c84-4d4c-8fc4-a95cc2bfed30" providerId="ADAL" clId="{B7908134-70C1-2841-98F9-8E49823E3815}" dt="2025-05-05T19:40:21.097" v="359" actId="1076"/>
          <ac:picMkLst>
            <pc:docMk/>
            <pc:sldMk cId="2493958125" sldId="258"/>
            <ac:picMk id="6" creationId="{4F594BE2-BF75-3EA7-421B-368CAB67C4C4}"/>
          </ac:picMkLst>
        </pc:picChg>
      </pc:sldChg>
      <pc:sldChg chg="del">
        <pc:chgData name="Marie Mørk Andersen" userId="35489baa-9c84-4d4c-8fc4-a95cc2bfed30" providerId="ADAL" clId="{B7908134-70C1-2841-98F9-8E49823E3815}" dt="2025-04-29T08:20:57.322" v="240" actId="2696"/>
        <pc:sldMkLst>
          <pc:docMk/>
          <pc:sldMk cId="2430147746" sldId="260"/>
        </pc:sldMkLst>
      </pc:sldChg>
      <pc:sldMasterChg chg="modSp modSldLayout">
        <pc:chgData name="Marie Mørk Andersen" userId="35489baa-9c84-4d4c-8fc4-a95cc2bfed30" providerId="ADAL" clId="{B7908134-70C1-2841-98F9-8E49823E3815}" dt="2025-04-29T08:24:19.096" v="264"/>
        <pc:sldMasterMkLst>
          <pc:docMk/>
          <pc:sldMasterMk cId="4072880488" sldId="2147483648"/>
        </pc:sldMasterMkLst>
        <pc:sldLayoutChg chg="modSp">
          <pc:chgData name="Marie Mørk Andersen" userId="35489baa-9c84-4d4c-8fc4-a95cc2bfed30" providerId="ADAL" clId="{B7908134-70C1-2841-98F9-8E49823E3815}" dt="2025-04-29T08:24:19.096" v="264"/>
          <pc:sldLayoutMkLst>
            <pc:docMk/>
            <pc:sldMasterMk cId="4072880488" sldId="2147483648"/>
            <pc:sldLayoutMk cId="3367122475" sldId="2147483649"/>
          </pc:sldLayoutMkLst>
        </pc:sldLayoutChg>
        <pc:sldLayoutChg chg="modSp">
          <pc:chgData name="Marie Mørk Andersen" userId="35489baa-9c84-4d4c-8fc4-a95cc2bfed30" providerId="ADAL" clId="{B7908134-70C1-2841-98F9-8E49823E3815}" dt="2025-04-29T08:24:19.096" v="264"/>
          <pc:sldLayoutMkLst>
            <pc:docMk/>
            <pc:sldMasterMk cId="4072880488" sldId="2147483648"/>
            <pc:sldLayoutMk cId="2018042067" sldId="2147483651"/>
          </pc:sldLayoutMkLst>
        </pc:sldLayoutChg>
        <pc:sldLayoutChg chg="modSp">
          <pc:chgData name="Marie Mørk Andersen" userId="35489baa-9c84-4d4c-8fc4-a95cc2bfed30" providerId="ADAL" clId="{B7908134-70C1-2841-98F9-8E49823E3815}" dt="2025-04-29T08:24:19.096" v="264"/>
          <pc:sldLayoutMkLst>
            <pc:docMk/>
            <pc:sldMasterMk cId="4072880488" sldId="2147483648"/>
            <pc:sldLayoutMk cId="797394846" sldId="2147483652"/>
          </pc:sldLayoutMkLst>
        </pc:sldLayoutChg>
        <pc:sldLayoutChg chg="modSp">
          <pc:chgData name="Marie Mørk Andersen" userId="35489baa-9c84-4d4c-8fc4-a95cc2bfed30" providerId="ADAL" clId="{B7908134-70C1-2841-98F9-8E49823E3815}" dt="2025-04-29T08:24:19.096" v="264"/>
          <pc:sldLayoutMkLst>
            <pc:docMk/>
            <pc:sldMasterMk cId="4072880488" sldId="2147483648"/>
            <pc:sldLayoutMk cId="1347529426" sldId="2147483653"/>
          </pc:sldLayoutMkLst>
        </pc:sldLayoutChg>
        <pc:sldLayoutChg chg="modSp">
          <pc:chgData name="Marie Mørk Andersen" userId="35489baa-9c84-4d4c-8fc4-a95cc2bfed30" providerId="ADAL" clId="{B7908134-70C1-2841-98F9-8E49823E3815}" dt="2025-04-29T08:24:19.096" v="264"/>
          <pc:sldLayoutMkLst>
            <pc:docMk/>
            <pc:sldMasterMk cId="4072880488" sldId="2147483648"/>
            <pc:sldLayoutMk cId="52841723" sldId="2147483656"/>
          </pc:sldLayoutMkLst>
        </pc:sldLayoutChg>
        <pc:sldLayoutChg chg="modSp">
          <pc:chgData name="Marie Mørk Andersen" userId="35489baa-9c84-4d4c-8fc4-a95cc2bfed30" providerId="ADAL" clId="{B7908134-70C1-2841-98F9-8E49823E3815}" dt="2025-04-29T08:24:19.096" v="264"/>
          <pc:sldLayoutMkLst>
            <pc:docMk/>
            <pc:sldMasterMk cId="4072880488" sldId="2147483648"/>
            <pc:sldLayoutMk cId="1417041895" sldId="2147483657"/>
          </pc:sldLayoutMkLst>
        </pc:sldLayoutChg>
        <pc:sldLayoutChg chg="modSp">
          <pc:chgData name="Marie Mørk Andersen" userId="35489baa-9c84-4d4c-8fc4-a95cc2bfed30" providerId="ADAL" clId="{B7908134-70C1-2841-98F9-8E49823E3815}" dt="2025-04-29T08:24:19.096" v="264"/>
          <pc:sldLayoutMkLst>
            <pc:docMk/>
            <pc:sldMasterMk cId="4072880488" sldId="2147483648"/>
            <pc:sldLayoutMk cId="142386690" sldId="2147483659"/>
          </pc:sldLayoutMkLst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F36B81-2C2D-ED42-8617-C12D7B053238}" type="datetimeFigureOut">
              <a:rPr lang="da-DK" smtClean="0"/>
              <a:t>05.05.2025</a:t>
            </a:fld>
            <a:endParaRPr lang="da-DK"/>
          </a:p>
        </p:txBody>
      </p:sp>
      <p:sp>
        <p:nvSpPr>
          <p:cNvPr id="4" name="Pladsholder til slidebillede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143000"/>
            <a:ext cx="43656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a-DK"/>
          </a:p>
        </p:txBody>
      </p:sp>
      <p:sp>
        <p:nvSpPr>
          <p:cNvPr id="5" name="Pladsholder til no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E0F8932-14C2-6E43-B52B-1D0867BF2779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8542763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>
          <a:xfrm>
            <a:off x="1246188" y="1143000"/>
            <a:ext cx="4365625" cy="3086100"/>
          </a:xfrm>
        </p:spPr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a-DK"/>
              <a:t>Aktiviteter kan være:</a:t>
            </a:r>
          </a:p>
          <a:p>
            <a:endParaRPr lang="da-DK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da-DK"/>
              <a:t>Præsentation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da-DK"/>
              <a:t>Ud af huset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da-DK"/>
              <a:t>Rundvisning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da-DK"/>
              <a:t>Praktikopgave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da-DK"/>
              <a:t>Følg med medarbejder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da-DK"/>
              <a:t>Logbog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da-DK"/>
              <a:t>Produkt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da-DK"/>
              <a:t>Fællesskab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da-DK"/>
          </a:p>
          <a:p>
            <a:pPr marL="0" indent="0">
              <a:buFont typeface="Arial" panose="020B0604020202020204" pitchFamily="34" charset="0"/>
              <a:buNone/>
            </a:pPr>
            <a:r>
              <a:rPr lang="da-DK"/>
              <a:t>Læs om alle aktiviteter i ”Erhvervspraktik – En guide til virksomheder” side 5 </a:t>
            </a:r>
          </a:p>
          <a:p>
            <a:endParaRPr lang="da-DK"/>
          </a:p>
          <a:p>
            <a:endParaRPr lang="da-DK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0F8932-14C2-6E43-B52B-1D0867BF2779}" type="slidenum">
              <a:rPr lang="da-DK" smtClean="0"/>
              <a:t>1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3522113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1886" y="1237197"/>
            <a:ext cx="9088041" cy="2631887"/>
          </a:xfrm>
        </p:spPr>
        <p:txBody>
          <a:bodyPr anchor="b"/>
          <a:lstStyle>
            <a:lvl1pPr algn="ctr">
              <a:defRPr sz="6614"/>
            </a:lvl1pPr>
          </a:lstStyle>
          <a:p>
            <a:r>
              <a:rPr lang="da-DK"/>
              <a:t>Klik for at redigere titeltypografien i masteren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6477" y="3970580"/>
            <a:ext cx="8018860" cy="1825171"/>
          </a:xfrm>
        </p:spPr>
        <p:txBody>
          <a:bodyPr/>
          <a:lstStyle>
            <a:lvl1pPr marL="0" indent="0" algn="ctr">
              <a:buNone/>
              <a:defRPr sz="2646"/>
            </a:lvl1pPr>
            <a:lvl2pPr marL="503972" indent="0" algn="ctr">
              <a:buNone/>
              <a:defRPr sz="2205"/>
            </a:lvl2pPr>
            <a:lvl3pPr marL="1007943" indent="0" algn="ctr">
              <a:buNone/>
              <a:defRPr sz="1984"/>
            </a:lvl3pPr>
            <a:lvl4pPr marL="1511915" indent="0" algn="ctr">
              <a:buNone/>
              <a:defRPr sz="1764"/>
            </a:lvl4pPr>
            <a:lvl5pPr marL="2015886" indent="0" algn="ctr">
              <a:buNone/>
              <a:defRPr sz="1764"/>
            </a:lvl5pPr>
            <a:lvl6pPr marL="2519858" indent="0" algn="ctr">
              <a:buNone/>
              <a:defRPr sz="1764"/>
            </a:lvl6pPr>
            <a:lvl7pPr marL="3023829" indent="0" algn="ctr">
              <a:buNone/>
              <a:defRPr sz="1764"/>
            </a:lvl7pPr>
            <a:lvl8pPr marL="3527801" indent="0" algn="ctr">
              <a:buNone/>
              <a:defRPr sz="1764"/>
            </a:lvl8pPr>
            <a:lvl9pPr marL="4031772" indent="0" algn="ctr">
              <a:buNone/>
              <a:defRPr sz="1764"/>
            </a:lvl9pPr>
          </a:lstStyle>
          <a:p>
            <a:r>
              <a:rPr lang="da-DK"/>
              <a:t>Klik for at redigere undertiteltypografien i masteren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67449-0FD2-1048-BB6E-365F07F3A2F9}" type="datetimeFigureOut">
              <a:rPr lang="da-DK" smtClean="0"/>
              <a:t>05.05.2025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2DFDB7-C425-254F-A39E-98C1BE32B9A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7727375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67449-0FD2-1048-BB6E-365F07F3A2F9}" type="datetimeFigureOut">
              <a:rPr lang="da-DK" smtClean="0"/>
              <a:t>05.05.2025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2DFDB7-C425-254F-A39E-98C1BE32B9A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6839509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51329" y="402483"/>
            <a:ext cx="2305422" cy="6406475"/>
          </a:xfrm>
        </p:spPr>
        <p:txBody>
          <a:bodyPr vert="eaVert"/>
          <a:lstStyle/>
          <a:p>
            <a:r>
              <a:rPr lang="da-DK"/>
              <a:t>Klik for at redigere titeltypografien i masteren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5063" y="402483"/>
            <a:ext cx="6782619" cy="6406475"/>
          </a:xfrm>
        </p:spPr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67449-0FD2-1048-BB6E-365F07F3A2F9}" type="datetimeFigureOut">
              <a:rPr lang="da-DK" smtClean="0"/>
              <a:t>05.05.2025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2DFDB7-C425-254F-A39E-98C1BE32B9A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8515901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67449-0FD2-1048-BB6E-365F07F3A2F9}" type="datetimeFigureOut">
              <a:rPr lang="da-DK" smtClean="0"/>
              <a:t>05.05.2025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2DFDB7-C425-254F-A39E-98C1BE32B9A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4825932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9494" y="1884671"/>
            <a:ext cx="9221689" cy="3144614"/>
          </a:xfrm>
        </p:spPr>
        <p:txBody>
          <a:bodyPr anchor="b"/>
          <a:lstStyle>
            <a:lvl1pPr>
              <a:defRPr sz="6614"/>
            </a:lvl1pPr>
          </a:lstStyle>
          <a:p>
            <a:r>
              <a:rPr lang="da-DK"/>
              <a:t>Klik for at redigere titeltypografien i masteren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9494" y="5059035"/>
            <a:ext cx="9221689" cy="1653678"/>
          </a:xfrm>
        </p:spPr>
        <p:txBody>
          <a:bodyPr/>
          <a:lstStyle>
            <a:lvl1pPr marL="0" indent="0">
              <a:buNone/>
              <a:defRPr sz="2646">
                <a:solidFill>
                  <a:schemeClr val="tx1">
                    <a:tint val="82000"/>
                  </a:schemeClr>
                </a:solidFill>
              </a:defRPr>
            </a:lvl1pPr>
            <a:lvl2pPr marL="503972" indent="0">
              <a:buNone/>
              <a:defRPr sz="2205">
                <a:solidFill>
                  <a:schemeClr val="tx1">
                    <a:tint val="82000"/>
                  </a:schemeClr>
                </a:solidFill>
              </a:defRPr>
            </a:lvl2pPr>
            <a:lvl3pPr marL="1007943" indent="0">
              <a:buNone/>
              <a:defRPr sz="1984">
                <a:solidFill>
                  <a:schemeClr val="tx1">
                    <a:tint val="82000"/>
                  </a:schemeClr>
                </a:solidFill>
              </a:defRPr>
            </a:lvl3pPr>
            <a:lvl4pPr marL="1511915" indent="0">
              <a:buNone/>
              <a:defRPr sz="1764">
                <a:solidFill>
                  <a:schemeClr val="tx1">
                    <a:tint val="82000"/>
                  </a:schemeClr>
                </a:solidFill>
              </a:defRPr>
            </a:lvl4pPr>
            <a:lvl5pPr marL="2015886" indent="0">
              <a:buNone/>
              <a:defRPr sz="1764">
                <a:solidFill>
                  <a:schemeClr val="tx1">
                    <a:tint val="82000"/>
                  </a:schemeClr>
                </a:solidFill>
              </a:defRPr>
            </a:lvl5pPr>
            <a:lvl6pPr marL="2519858" indent="0">
              <a:buNone/>
              <a:defRPr sz="1764">
                <a:solidFill>
                  <a:schemeClr val="tx1">
                    <a:tint val="82000"/>
                  </a:schemeClr>
                </a:solidFill>
              </a:defRPr>
            </a:lvl6pPr>
            <a:lvl7pPr marL="3023829" indent="0">
              <a:buNone/>
              <a:defRPr sz="1764">
                <a:solidFill>
                  <a:schemeClr val="tx1">
                    <a:tint val="82000"/>
                  </a:schemeClr>
                </a:solidFill>
              </a:defRPr>
            </a:lvl7pPr>
            <a:lvl8pPr marL="3527801" indent="0">
              <a:buNone/>
              <a:defRPr sz="1764">
                <a:solidFill>
                  <a:schemeClr val="tx1">
                    <a:tint val="82000"/>
                  </a:schemeClr>
                </a:solidFill>
              </a:defRPr>
            </a:lvl8pPr>
            <a:lvl9pPr marL="4031772" indent="0">
              <a:buNone/>
              <a:defRPr sz="1764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67449-0FD2-1048-BB6E-365F07F3A2F9}" type="datetimeFigureOut">
              <a:rPr lang="da-DK" smtClean="0"/>
              <a:t>05.05.2025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2DFDB7-C425-254F-A39E-98C1BE32B9A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2862818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5062" y="2012414"/>
            <a:ext cx="4544021" cy="4796544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12730" y="2012414"/>
            <a:ext cx="4544021" cy="4796544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67449-0FD2-1048-BB6E-365F07F3A2F9}" type="datetimeFigureOut">
              <a:rPr lang="da-DK" smtClean="0"/>
              <a:t>05.05.2025</a:t>
            </a:fld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2DFDB7-C425-254F-A39E-98C1BE32B9A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7538203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402484"/>
            <a:ext cx="9221689" cy="1461188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1853171"/>
            <a:ext cx="4523137" cy="908210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6456" y="2761381"/>
            <a:ext cx="4523137" cy="4061576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12731" y="1853171"/>
            <a:ext cx="4545413" cy="908210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12731" y="2761381"/>
            <a:ext cx="4545413" cy="4061576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67449-0FD2-1048-BB6E-365F07F3A2F9}" type="datetimeFigureOut">
              <a:rPr lang="da-DK" smtClean="0"/>
              <a:t>05.05.2025</a:t>
            </a:fld>
            <a:endParaRPr lang="da-DK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2DFDB7-C425-254F-A39E-98C1BE32B9A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5649896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67449-0FD2-1048-BB6E-365F07F3A2F9}" type="datetimeFigureOut">
              <a:rPr lang="da-DK" smtClean="0"/>
              <a:t>05.05.2025</a:t>
            </a:fld>
            <a:endParaRPr lang="da-DK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2DFDB7-C425-254F-A39E-98C1BE32B9A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6702456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67449-0FD2-1048-BB6E-365F07F3A2F9}" type="datetimeFigureOut">
              <a:rPr lang="da-DK" smtClean="0"/>
              <a:t>05.05.2025</a:t>
            </a:fld>
            <a:endParaRPr lang="da-DK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2DFDB7-C425-254F-A39E-98C1BE32B9A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5360718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503978"/>
            <a:ext cx="3448388" cy="1763924"/>
          </a:xfrm>
        </p:spPr>
        <p:txBody>
          <a:bodyPr anchor="b"/>
          <a:lstStyle>
            <a:lvl1pPr>
              <a:defRPr sz="3527"/>
            </a:lvl1pPr>
          </a:lstStyle>
          <a:p>
            <a:r>
              <a:rPr lang="da-DK"/>
              <a:t>Klik for at redigere titeltypografien i masteren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45413" y="1088455"/>
            <a:ext cx="5412730" cy="5372269"/>
          </a:xfrm>
        </p:spPr>
        <p:txBody>
          <a:bodyPr/>
          <a:lstStyle>
            <a:lvl1pPr>
              <a:defRPr sz="3527"/>
            </a:lvl1pPr>
            <a:lvl2pPr>
              <a:defRPr sz="3086"/>
            </a:lvl2pPr>
            <a:lvl3pPr>
              <a:defRPr sz="2646"/>
            </a:lvl3pPr>
            <a:lvl4pPr>
              <a:defRPr sz="2205"/>
            </a:lvl4pPr>
            <a:lvl5pPr>
              <a:defRPr sz="2205"/>
            </a:lvl5pPr>
            <a:lvl6pPr>
              <a:defRPr sz="2205"/>
            </a:lvl6pPr>
            <a:lvl7pPr>
              <a:defRPr sz="2205"/>
            </a:lvl7pPr>
            <a:lvl8pPr>
              <a:defRPr sz="2205"/>
            </a:lvl8pPr>
            <a:lvl9pPr>
              <a:defRPr sz="2205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2267902"/>
            <a:ext cx="3448388" cy="4201570"/>
          </a:xfrm>
        </p:spPr>
        <p:txBody>
          <a:bodyPr/>
          <a:lstStyle>
            <a:lvl1pPr marL="0" indent="0">
              <a:buNone/>
              <a:defRPr sz="1764"/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67449-0FD2-1048-BB6E-365F07F3A2F9}" type="datetimeFigureOut">
              <a:rPr lang="da-DK" smtClean="0"/>
              <a:t>05.05.2025</a:t>
            </a:fld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2DFDB7-C425-254F-A39E-98C1BE32B9A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8589673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503978"/>
            <a:ext cx="3448388" cy="1763924"/>
          </a:xfrm>
        </p:spPr>
        <p:txBody>
          <a:bodyPr anchor="b"/>
          <a:lstStyle>
            <a:lvl1pPr>
              <a:defRPr sz="3527"/>
            </a:lvl1pPr>
          </a:lstStyle>
          <a:p>
            <a:r>
              <a:rPr lang="da-DK"/>
              <a:t>Klik for at redigere titeltypografien i masteren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45413" y="1088455"/>
            <a:ext cx="5412730" cy="5372269"/>
          </a:xfrm>
        </p:spPr>
        <p:txBody>
          <a:bodyPr anchor="t"/>
          <a:lstStyle>
            <a:lvl1pPr marL="0" indent="0">
              <a:buNone/>
              <a:defRPr sz="3527"/>
            </a:lvl1pPr>
            <a:lvl2pPr marL="503972" indent="0">
              <a:buNone/>
              <a:defRPr sz="3086"/>
            </a:lvl2pPr>
            <a:lvl3pPr marL="1007943" indent="0">
              <a:buNone/>
              <a:defRPr sz="2646"/>
            </a:lvl3pPr>
            <a:lvl4pPr marL="1511915" indent="0">
              <a:buNone/>
              <a:defRPr sz="2205"/>
            </a:lvl4pPr>
            <a:lvl5pPr marL="2015886" indent="0">
              <a:buNone/>
              <a:defRPr sz="2205"/>
            </a:lvl5pPr>
            <a:lvl6pPr marL="2519858" indent="0">
              <a:buNone/>
              <a:defRPr sz="2205"/>
            </a:lvl6pPr>
            <a:lvl7pPr marL="3023829" indent="0">
              <a:buNone/>
              <a:defRPr sz="2205"/>
            </a:lvl7pPr>
            <a:lvl8pPr marL="3527801" indent="0">
              <a:buNone/>
              <a:defRPr sz="2205"/>
            </a:lvl8pPr>
            <a:lvl9pPr marL="4031772" indent="0">
              <a:buNone/>
              <a:defRPr sz="2205"/>
            </a:lvl9pPr>
          </a:lstStyle>
          <a:p>
            <a:r>
              <a:rPr lang="da-DK"/>
              <a:t>Klik på ikonet for at tilføje et billede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2267902"/>
            <a:ext cx="3448388" cy="4201570"/>
          </a:xfrm>
        </p:spPr>
        <p:txBody>
          <a:bodyPr/>
          <a:lstStyle>
            <a:lvl1pPr marL="0" indent="0">
              <a:buNone/>
              <a:defRPr sz="1764"/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67449-0FD2-1048-BB6E-365F07F3A2F9}" type="datetimeFigureOut">
              <a:rPr lang="da-DK" smtClean="0"/>
              <a:t>05.05.2025</a:t>
            </a:fld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2DFDB7-C425-254F-A39E-98C1BE32B9A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6167740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35062" y="402484"/>
            <a:ext cx="9221689" cy="14611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titeltypografien i masteren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5062" y="2012414"/>
            <a:ext cx="9221689" cy="47965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5062" y="7006700"/>
            <a:ext cx="240565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23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9867449-0FD2-1048-BB6E-365F07F3A2F9}" type="datetimeFigureOut">
              <a:rPr lang="da-DK" smtClean="0"/>
              <a:t>05.05.2025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41663" y="7006700"/>
            <a:ext cx="3608487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23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51093" y="7006700"/>
            <a:ext cx="240565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23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82DFDB7-C425-254F-A39E-98C1BE32B9A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7034102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007943" rtl="0" eaLnBrk="1" latinLnBrk="0" hangingPunct="1">
        <a:lnSpc>
          <a:spcPct val="90000"/>
        </a:lnSpc>
        <a:spcBef>
          <a:spcPct val="0"/>
        </a:spcBef>
        <a:buNone/>
        <a:defRPr sz="485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1986" indent="-251986" algn="l" defTabSz="1007943" rtl="0" eaLnBrk="1" latinLnBrk="0" hangingPunct="1">
        <a:lnSpc>
          <a:spcPct val="90000"/>
        </a:lnSpc>
        <a:spcBef>
          <a:spcPts val="1102"/>
        </a:spcBef>
        <a:buFont typeface="Arial" panose="020B0604020202020204" pitchFamily="34" charset="0"/>
        <a:buChar char="•"/>
        <a:defRPr sz="3086" kern="1200">
          <a:solidFill>
            <a:schemeClr val="tx1"/>
          </a:solidFill>
          <a:latin typeface="+mn-lt"/>
          <a:ea typeface="+mn-ea"/>
          <a:cs typeface="+mn-cs"/>
        </a:defRPr>
      </a:lvl1pPr>
      <a:lvl2pPr marL="75595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646" kern="1200">
          <a:solidFill>
            <a:schemeClr val="tx1"/>
          </a:solidFill>
          <a:latin typeface="+mn-lt"/>
          <a:ea typeface="+mn-ea"/>
          <a:cs typeface="+mn-cs"/>
        </a:defRPr>
      </a:lvl2pPr>
      <a:lvl3pPr marL="1259929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205" kern="1200">
          <a:solidFill>
            <a:schemeClr val="tx1"/>
          </a:solidFill>
          <a:latin typeface="+mn-lt"/>
          <a:ea typeface="+mn-ea"/>
          <a:cs typeface="+mn-cs"/>
        </a:defRPr>
      </a:lvl3pPr>
      <a:lvl4pPr marL="1763900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267872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771844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275815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77978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283758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1pPr>
      <a:lvl2pPr marL="5039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1007943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3pPr>
      <a:lvl4pPr marL="1511915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015886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519858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023829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527801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0317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971CA2B-A803-D6EE-15A1-A897E5B0DAF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el 3">
            <a:extLst>
              <a:ext uri="{FF2B5EF4-FFF2-40B4-BE49-F238E27FC236}">
                <a16:creationId xmlns:a16="http://schemas.microsoft.com/office/drawing/2014/main" id="{79EC76D1-794B-DCA4-7100-21B9E6F896A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37056859"/>
              </p:ext>
            </p:extLst>
          </p:nvPr>
        </p:nvGraphicFramePr>
        <p:xfrm>
          <a:off x="476678" y="1034644"/>
          <a:ext cx="9650094" cy="5648167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1608349">
                  <a:extLst>
                    <a:ext uri="{9D8B030D-6E8A-4147-A177-3AD203B41FA5}">
                      <a16:colId xmlns:a16="http://schemas.microsoft.com/office/drawing/2014/main" val="3791476855"/>
                    </a:ext>
                  </a:extLst>
                </a:gridCol>
                <a:gridCol w="1608349">
                  <a:extLst>
                    <a:ext uri="{9D8B030D-6E8A-4147-A177-3AD203B41FA5}">
                      <a16:colId xmlns:a16="http://schemas.microsoft.com/office/drawing/2014/main" val="2516574056"/>
                    </a:ext>
                  </a:extLst>
                </a:gridCol>
                <a:gridCol w="1608349">
                  <a:extLst>
                    <a:ext uri="{9D8B030D-6E8A-4147-A177-3AD203B41FA5}">
                      <a16:colId xmlns:a16="http://schemas.microsoft.com/office/drawing/2014/main" val="4152339275"/>
                    </a:ext>
                  </a:extLst>
                </a:gridCol>
                <a:gridCol w="1608349">
                  <a:extLst>
                    <a:ext uri="{9D8B030D-6E8A-4147-A177-3AD203B41FA5}">
                      <a16:colId xmlns:a16="http://schemas.microsoft.com/office/drawing/2014/main" val="1914149878"/>
                    </a:ext>
                  </a:extLst>
                </a:gridCol>
                <a:gridCol w="1608349">
                  <a:extLst>
                    <a:ext uri="{9D8B030D-6E8A-4147-A177-3AD203B41FA5}">
                      <a16:colId xmlns:a16="http://schemas.microsoft.com/office/drawing/2014/main" val="1507295951"/>
                    </a:ext>
                  </a:extLst>
                </a:gridCol>
                <a:gridCol w="1608349">
                  <a:extLst>
                    <a:ext uri="{9D8B030D-6E8A-4147-A177-3AD203B41FA5}">
                      <a16:colId xmlns:a16="http://schemas.microsoft.com/office/drawing/2014/main" val="1481870723"/>
                    </a:ext>
                  </a:extLst>
                </a:gridCol>
              </a:tblGrid>
              <a:tr h="509337">
                <a:tc>
                  <a:txBody>
                    <a:bodyPr/>
                    <a:lstStyle/>
                    <a:p>
                      <a:endParaRPr lang="da-DK" sz="1300" b="1">
                        <a:solidFill>
                          <a:schemeClr val="bg1"/>
                        </a:solidFill>
                      </a:endParaRPr>
                    </a:p>
                  </a:txBody>
                  <a:tcPr marL="100796" marR="100796" marT="50398" marB="50398" anchor="ctr">
                    <a:lnL w="12700" cap="flat" cmpd="sng" algn="ctr">
                      <a:solidFill>
                        <a:srgbClr val="8DC8E8">
                          <a:alpha val="69804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DC8E8">
                          <a:alpha val="69804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DC8E8">
                          <a:alpha val="69804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9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a-DK" sz="1400" b="1">
                          <a:solidFill>
                            <a:schemeClr val="bg1"/>
                          </a:solidFill>
                        </a:rPr>
                        <a:t>Dag 1</a:t>
                      </a:r>
                    </a:p>
                  </a:txBody>
                  <a:tcPr marL="100796" marR="100796" marT="50398" marB="5039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DC8E8">
                          <a:alpha val="69804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DC8E8">
                          <a:alpha val="69804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9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a-DK" sz="1400" b="1">
                          <a:solidFill>
                            <a:schemeClr val="bg1"/>
                          </a:solidFill>
                        </a:rPr>
                        <a:t>Dag 2</a:t>
                      </a:r>
                    </a:p>
                  </a:txBody>
                  <a:tcPr marL="100796" marR="100796" marT="50398" marB="5039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DC8E8">
                          <a:alpha val="69804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DC8E8">
                          <a:alpha val="69804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9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a-DK" sz="1400" b="1">
                          <a:solidFill>
                            <a:schemeClr val="bg1"/>
                          </a:solidFill>
                        </a:rPr>
                        <a:t>Dag 3</a:t>
                      </a:r>
                    </a:p>
                  </a:txBody>
                  <a:tcPr marL="100796" marR="100796" marT="50398" marB="5039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DC8E8">
                          <a:alpha val="69804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DC8E8">
                          <a:alpha val="69804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9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a-DK" sz="1400" b="1">
                          <a:solidFill>
                            <a:schemeClr val="bg1"/>
                          </a:solidFill>
                        </a:rPr>
                        <a:t>Dag 4</a:t>
                      </a:r>
                    </a:p>
                  </a:txBody>
                  <a:tcPr marL="100796" marR="100796" marT="50398" marB="5039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DC8E8">
                          <a:alpha val="69804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DC8E8">
                          <a:alpha val="69804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9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a-DK" sz="1400" b="1">
                          <a:solidFill>
                            <a:schemeClr val="bg1"/>
                          </a:solidFill>
                        </a:rPr>
                        <a:t>Dag 5</a:t>
                      </a:r>
                    </a:p>
                  </a:txBody>
                  <a:tcPr marL="100796" marR="100796" marT="50398" marB="5039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DC8E8">
                          <a:alpha val="69804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DC8E8">
                          <a:alpha val="69804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DC8E8">
                          <a:alpha val="69804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9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99575883"/>
                  </a:ext>
                </a:extLst>
              </a:tr>
              <a:tr h="455735">
                <a:tc>
                  <a:txBody>
                    <a:bodyPr/>
                    <a:lstStyle/>
                    <a:p>
                      <a:r>
                        <a:rPr lang="da-DK" sz="1200">
                          <a:solidFill>
                            <a:srgbClr val="002B49"/>
                          </a:solidFill>
                        </a:rPr>
                        <a:t>Ansvarlig for dagen</a:t>
                      </a:r>
                    </a:p>
                  </a:txBody>
                  <a:tcPr marL="100796" marR="100796" marT="50398" marB="50398" anchor="ctr">
                    <a:lnL w="12700" cap="flat" cmpd="sng" algn="ctr">
                      <a:solidFill>
                        <a:srgbClr val="8DC8E8">
                          <a:alpha val="69804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DC8E8">
                          <a:alpha val="69804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DC8E8">
                          <a:alpha val="69804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DC8E8">
                          <a:alpha val="69804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8DC8E8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a-DK" sz="1200">
                          <a:solidFill>
                            <a:srgbClr val="002B49"/>
                          </a:solidFill>
                        </a:rPr>
                        <a:t>Kontaktperson</a:t>
                      </a:r>
                    </a:p>
                  </a:txBody>
                  <a:tcPr marL="100796" marR="100796" marT="50398" marB="50398" anchor="ctr">
                    <a:lnL w="12700" cap="flat" cmpd="sng" algn="ctr">
                      <a:solidFill>
                        <a:srgbClr val="8DC8E8">
                          <a:alpha val="69804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DC8E8">
                          <a:alpha val="69804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DC8E8">
                          <a:alpha val="69804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DC8E8">
                          <a:alpha val="69804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8DC8E8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a-DK" sz="1200">
                          <a:solidFill>
                            <a:srgbClr val="002B49"/>
                          </a:solidFill>
                        </a:rPr>
                        <a:t>Medarbejder 1</a:t>
                      </a:r>
                    </a:p>
                  </a:txBody>
                  <a:tcPr marL="100796" marR="100796" marT="50398" marB="50398" anchor="ctr">
                    <a:lnL w="12700" cap="flat" cmpd="sng" algn="ctr">
                      <a:solidFill>
                        <a:srgbClr val="8DC8E8">
                          <a:alpha val="69804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DC8E8">
                          <a:alpha val="69804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DC8E8">
                          <a:alpha val="69804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DC8E8">
                          <a:alpha val="69804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8DC8E8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sz="1200">
                          <a:solidFill>
                            <a:srgbClr val="002B49"/>
                          </a:solidFill>
                        </a:rPr>
                        <a:t>Medarbejder 2</a:t>
                      </a:r>
                    </a:p>
                  </a:txBody>
                  <a:tcPr marL="100796" marR="100796" marT="50398" marB="50398" anchor="ctr">
                    <a:lnL w="12700" cap="flat" cmpd="sng" algn="ctr">
                      <a:solidFill>
                        <a:srgbClr val="8DC8E8">
                          <a:alpha val="69804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DC8E8">
                          <a:alpha val="69804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DC8E8">
                          <a:alpha val="69804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DC8E8">
                          <a:alpha val="69804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8DC8E8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sz="1200">
                          <a:solidFill>
                            <a:srgbClr val="002B49"/>
                          </a:solidFill>
                        </a:rPr>
                        <a:t>Medarbejder 3</a:t>
                      </a:r>
                    </a:p>
                  </a:txBody>
                  <a:tcPr marL="100796" marR="100796" marT="50398" marB="50398" anchor="ctr">
                    <a:lnL w="12700" cap="flat" cmpd="sng" algn="ctr">
                      <a:solidFill>
                        <a:srgbClr val="8DC8E8">
                          <a:alpha val="69804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DC8E8">
                          <a:alpha val="69804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DC8E8">
                          <a:alpha val="69804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DC8E8">
                          <a:alpha val="69804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8DC8E8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sz="1200">
                          <a:solidFill>
                            <a:srgbClr val="002B49"/>
                          </a:solidFill>
                        </a:rPr>
                        <a:t>Kontaktperson</a:t>
                      </a:r>
                    </a:p>
                  </a:txBody>
                  <a:tcPr marL="100796" marR="100796" marT="50398" marB="50398" anchor="ctr">
                    <a:lnL w="12700" cap="flat" cmpd="sng" algn="ctr">
                      <a:solidFill>
                        <a:srgbClr val="8DC8E8">
                          <a:alpha val="69804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DC8E8">
                          <a:alpha val="69804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DC8E8">
                          <a:alpha val="69804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DC8E8">
                          <a:alpha val="69804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8DC8E8">
                        <a:alpha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73398843"/>
                  </a:ext>
                </a:extLst>
              </a:tr>
              <a:tr h="974693">
                <a:tc>
                  <a:txBody>
                    <a:bodyPr/>
                    <a:lstStyle/>
                    <a:p>
                      <a:r>
                        <a:rPr lang="da-DK" sz="1200">
                          <a:solidFill>
                            <a:srgbClr val="002B49"/>
                          </a:solidFill>
                        </a:rPr>
                        <a:t>XX.XX – XX.XX</a:t>
                      </a:r>
                    </a:p>
                  </a:txBody>
                  <a:tcPr marL="100796" marR="100796" marT="50398" marB="50398" anchor="ctr">
                    <a:lnL w="12700" cap="flat" cmpd="sng" algn="ctr">
                      <a:solidFill>
                        <a:srgbClr val="8DC8E8">
                          <a:alpha val="69804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DC8E8">
                          <a:alpha val="69804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DC8E8">
                          <a:alpha val="69804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DC8E8">
                          <a:alpha val="69804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da-DK" sz="1200">
                          <a:solidFill>
                            <a:srgbClr val="002B49"/>
                          </a:solidFill>
                        </a:rPr>
                        <a:t>Velkommen og præsentation</a:t>
                      </a:r>
                    </a:p>
                  </a:txBody>
                  <a:tcPr marL="100796" marR="100796" marT="50398" marB="50398" anchor="ctr">
                    <a:lnL w="12700" cap="flat" cmpd="sng" algn="ctr">
                      <a:solidFill>
                        <a:srgbClr val="8DC8E8">
                          <a:alpha val="69804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DC8E8">
                          <a:alpha val="69804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DC8E8">
                          <a:alpha val="69804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DC8E8">
                          <a:alpha val="69804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da-DK" sz="1200">
                          <a:solidFill>
                            <a:srgbClr val="002B49"/>
                          </a:solidFill>
                        </a:rPr>
                        <a:t>Følg en medarbejder</a:t>
                      </a:r>
                    </a:p>
                  </a:txBody>
                  <a:tcPr marL="100796" marR="100796" marT="50398" marB="50398" anchor="ctr">
                    <a:lnL w="12700" cap="flat" cmpd="sng" algn="ctr">
                      <a:solidFill>
                        <a:srgbClr val="8DC8E8">
                          <a:alpha val="69804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DC8E8">
                          <a:alpha val="69804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DC8E8">
                          <a:alpha val="69804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DC8E8">
                          <a:alpha val="69804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da-DK" sz="1200">
                          <a:solidFill>
                            <a:srgbClr val="002B49"/>
                          </a:solidFill>
                        </a:rPr>
                        <a:t>Følg en medarbejder</a:t>
                      </a:r>
                    </a:p>
                  </a:txBody>
                  <a:tcPr marL="100796" marR="100796" marT="50398" marB="50398" anchor="ctr">
                    <a:lnL w="12700" cap="flat" cmpd="sng" algn="ctr">
                      <a:solidFill>
                        <a:srgbClr val="8DC8E8">
                          <a:alpha val="69804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DC8E8">
                          <a:alpha val="69804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DC8E8">
                          <a:alpha val="69804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DC8E8">
                          <a:alpha val="69804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da-DK" sz="1200">
                          <a:solidFill>
                            <a:srgbClr val="002B49"/>
                          </a:solidFill>
                        </a:rPr>
                        <a:t>Følg en medarbejder</a:t>
                      </a:r>
                    </a:p>
                  </a:txBody>
                  <a:tcPr marL="100796" marR="100796" marT="50398" marB="50398" anchor="ctr">
                    <a:lnL w="12700" cap="flat" cmpd="sng" algn="ctr">
                      <a:solidFill>
                        <a:srgbClr val="8DC8E8">
                          <a:alpha val="69804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DC8E8">
                          <a:alpha val="69804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DC8E8">
                          <a:alpha val="69804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DC8E8">
                          <a:alpha val="69804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sz="1200" kern="1200">
                          <a:solidFill>
                            <a:srgbClr val="002B49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Symbol" pitchFamily="2" charset="2"/>
                        </a:rPr>
                        <a:t></a:t>
                      </a:r>
                      <a:r>
                        <a:rPr lang="da-DK" sz="1200" kern="1200">
                          <a:solidFill>
                            <a:srgbClr val="002B49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Aktivitet</a:t>
                      </a:r>
                      <a:r>
                        <a:rPr lang="da-DK" sz="1200" kern="1200">
                          <a:solidFill>
                            <a:srgbClr val="002B49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Symbol" pitchFamily="2" charset="2"/>
                        </a:rPr>
                        <a:t></a:t>
                      </a:r>
                      <a:endParaRPr lang="da-DK" sz="1200" kern="1200">
                        <a:solidFill>
                          <a:srgbClr val="002B49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00796" marR="100796" marT="50398" marB="50398" anchor="ctr">
                    <a:lnL w="12700" cap="flat" cmpd="sng" algn="ctr">
                      <a:solidFill>
                        <a:srgbClr val="8DC8E8">
                          <a:alpha val="69804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DC8E8">
                          <a:alpha val="69804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DC8E8">
                          <a:alpha val="69804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DC8E8">
                          <a:alpha val="69804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77577549"/>
                  </a:ext>
                </a:extLst>
              </a:tr>
              <a:tr h="973868">
                <a:tc>
                  <a:txBody>
                    <a:bodyPr/>
                    <a:lstStyle/>
                    <a:p>
                      <a:endParaRPr lang="da-DK" sz="1200">
                        <a:solidFill>
                          <a:srgbClr val="002B49"/>
                        </a:solidFill>
                      </a:endParaRPr>
                    </a:p>
                  </a:txBody>
                  <a:tcPr marL="100796" marR="100796" marT="50398" marB="50398" anchor="ctr">
                    <a:lnL w="12700" cap="flat" cmpd="sng" algn="ctr">
                      <a:solidFill>
                        <a:srgbClr val="8DC8E8">
                          <a:alpha val="69804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DC8E8">
                          <a:alpha val="69804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DC8E8">
                          <a:alpha val="69804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DC8E8">
                          <a:alpha val="69804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da-DK" sz="1200">
                          <a:solidFill>
                            <a:srgbClr val="002B49"/>
                          </a:solidFill>
                        </a:rPr>
                        <a:t>Rundvisning</a:t>
                      </a:r>
                    </a:p>
                  </a:txBody>
                  <a:tcPr marL="100796" marR="100796" marT="50398" marB="50398" anchor="ctr">
                    <a:lnL w="12700" cap="flat" cmpd="sng" algn="ctr">
                      <a:solidFill>
                        <a:srgbClr val="8DC8E8">
                          <a:alpha val="69804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DC8E8">
                          <a:alpha val="69804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DC8E8">
                          <a:alpha val="69804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DC8E8">
                          <a:alpha val="69804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da-DK" sz="1200">
                          <a:solidFill>
                            <a:srgbClr val="002B49"/>
                          </a:solidFill>
                        </a:rPr>
                        <a:t>Følg en medarbejder</a:t>
                      </a:r>
                    </a:p>
                  </a:txBody>
                  <a:tcPr marL="100796" marR="100796" marT="50398" marB="50398" anchor="ctr">
                    <a:lnL w="12700" cap="flat" cmpd="sng" algn="ctr">
                      <a:solidFill>
                        <a:srgbClr val="8DC8E8">
                          <a:alpha val="69804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DC8E8">
                          <a:alpha val="69804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DC8E8">
                          <a:alpha val="69804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DC8E8">
                          <a:alpha val="69804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da-DK" sz="1200">
                          <a:solidFill>
                            <a:srgbClr val="002B49"/>
                          </a:solidFill>
                        </a:rPr>
                        <a:t>Følg en medarbejder</a:t>
                      </a:r>
                    </a:p>
                  </a:txBody>
                  <a:tcPr marL="100796" marR="100796" marT="50398" marB="50398" anchor="ctr">
                    <a:lnL w="12700" cap="flat" cmpd="sng" algn="ctr">
                      <a:solidFill>
                        <a:srgbClr val="8DC8E8">
                          <a:alpha val="69804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DC8E8">
                          <a:alpha val="69804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DC8E8">
                          <a:alpha val="69804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DC8E8">
                          <a:alpha val="69804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da-DK" sz="1200">
                          <a:solidFill>
                            <a:srgbClr val="002B49"/>
                          </a:solidFill>
                        </a:rPr>
                        <a:t>Følg en medarbejder</a:t>
                      </a:r>
                    </a:p>
                  </a:txBody>
                  <a:tcPr marL="100796" marR="100796" marT="50398" marB="50398" anchor="ctr">
                    <a:lnL w="12700" cap="flat" cmpd="sng" algn="ctr">
                      <a:solidFill>
                        <a:srgbClr val="8DC8E8">
                          <a:alpha val="69804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DC8E8">
                          <a:alpha val="69804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DC8E8">
                          <a:alpha val="69804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DC8E8">
                          <a:alpha val="69804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sz="1200" kern="1200">
                          <a:solidFill>
                            <a:srgbClr val="002B49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Symbol" pitchFamily="2" charset="2"/>
                        </a:rPr>
                        <a:t></a:t>
                      </a:r>
                      <a:r>
                        <a:rPr lang="da-DK" sz="1200" kern="1200">
                          <a:solidFill>
                            <a:srgbClr val="002B49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Aktivitet</a:t>
                      </a:r>
                      <a:r>
                        <a:rPr lang="da-DK" sz="1200" kern="1200">
                          <a:solidFill>
                            <a:srgbClr val="002B49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Symbol" pitchFamily="2" charset="2"/>
                        </a:rPr>
                        <a:t></a:t>
                      </a:r>
                      <a:endParaRPr lang="da-DK" sz="1200" kern="1200">
                        <a:solidFill>
                          <a:srgbClr val="002B49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00796" marR="100796" marT="50398" marB="50398" anchor="ctr">
                    <a:lnL w="12700" cap="flat" cmpd="sng" algn="ctr">
                      <a:solidFill>
                        <a:srgbClr val="8DC8E8">
                          <a:alpha val="69804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DC8E8">
                          <a:alpha val="69804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DC8E8">
                          <a:alpha val="69804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DC8E8">
                          <a:alpha val="69804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39900463"/>
                  </a:ext>
                </a:extLst>
              </a:tr>
              <a:tr h="367349">
                <a:tc>
                  <a:txBody>
                    <a:bodyPr/>
                    <a:lstStyle/>
                    <a:p>
                      <a:endParaRPr lang="da-DK" sz="1200">
                        <a:solidFill>
                          <a:srgbClr val="002B49"/>
                        </a:solidFill>
                      </a:endParaRPr>
                    </a:p>
                  </a:txBody>
                  <a:tcPr marL="100796" marR="100796" marT="50398" marB="50398" anchor="ctr">
                    <a:lnL w="12700" cap="flat" cmpd="sng" algn="ctr">
                      <a:solidFill>
                        <a:srgbClr val="8DC8E8">
                          <a:alpha val="69804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DC8E8">
                          <a:alpha val="69804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DC8E8">
                          <a:alpha val="69804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DC8E8">
                          <a:alpha val="69804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C8E8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a-DK" sz="1200">
                          <a:solidFill>
                            <a:srgbClr val="002B49"/>
                          </a:solidFill>
                        </a:rPr>
                        <a:t>Frokost</a:t>
                      </a:r>
                    </a:p>
                  </a:txBody>
                  <a:tcPr marL="100796" marR="100796" marT="50398" marB="50398" anchor="ctr">
                    <a:lnL w="12700" cap="flat" cmpd="sng" algn="ctr">
                      <a:solidFill>
                        <a:srgbClr val="8DC8E8">
                          <a:alpha val="69804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DC8E8">
                          <a:alpha val="69804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DC8E8">
                          <a:alpha val="69804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DC8E8">
                          <a:alpha val="69804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C8E8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a-DK" sz="1200">
                          <a:solidFill>
                            <a:srgbClr val="002B49"/>
                          </a:solidFill>
                        </a:rPr>
                        <a:t>Frokost</a:t>
                      </a:r>
                    </a:p>
                  </a:txBody>
                  <a:tcPr marL="100796" marR="100796" marT="50398" marB="50398" anchor="ctr">
                    <a:lnL w="12700" cap="flat" cmpd="sng" algn="ctr">
                      <a:solidFill>
                        <a:srgbClr val="8DC8E8">
                          <a:alpha val="69804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DC8E8">
                          <a:alpha val="69804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DC8E8">
                          <a:alpha val="69804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DC8E8">
                          <a:alpha val="69804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C8E8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a-DK" sz="1200">
                          <a:solidFill>
                            <a:srgbClr val="002B49"/>
                          </a:solidFill>
                        </a:rPr>
                        <a:t>Frokost</a:t>
                      </a:r>
                    </a:p>
                  </a:txBody>
                  <a:tcPr marL="100796" marR="100796" marT="50398" marB="50398" anchor="ctr">
                    <a:lnL w="12700" cap="flat" cmpd="sng" algn="ctr">
                      <a:solidFill>
                        <a:srgbClr val="8DC8E8">
                          <a:alpha val="69804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DC8E8">
                          <a:alpha val="69804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DC8E8">
                          <a:alpha val="69804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DC8E8">
                          <a:alpha val="69804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C8E8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a-DK" sz="1200">
                          <a:solidFill>
                            <a:srgbClr val="002B49"/>
                          </a:solidFill>
                        </a:rPr>
                        <a:t>Frokost</a:t>
                      </a:r>
                    </a:p>
                  </a:txBody>
                  <a:tcPr marL="100796" marR="100796" marT="50398" marB="50398" anchor="ctr">
                    <a:lnL w="12700" cap="flat" cmpd="sng" algn="ctr">
                      <a:solidFill>
                        <a:srgbClr val="8DC8E8">
                          <a:alpha val="69804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DC8E8">
                          <a:alpha val="69804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DC8E8">
                          <a:alpha val="69804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DC8E8">
                          <a:alpha val="69804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C8E8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a-DK" sz="1200">
                          <a:solidFill>
                            <a:srgbClr val="002B49"/>
                          </a:solidFill>
                        </a:rPr>
                        <a:t>Frokost</a:t>
                      </a:r>
                    </a:p>
                  </a:txBody>
                  <a:tcPr marL="100796" marR="100796" marT="50398" marB="50398" anchor="ctr">
                    <a:lnL w="12700" cap="flat" cmpd="sng" algn="ctr">
                      <a:solidFill>
                        <a:srgbClr val="8DC8E8">
                          <a:alpha val="69804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DC8E8">
                          <a:alpha val="69804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DC8E8">
                          <a:alpha val="69804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DC8E8">
                          <a:alpha val="69804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C8E8">
                        <a:alpha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57998865"/>
                  </a:ext>
                </a:extLst>
              </a:tr>
              <a:tr h="1000278">
                <a:tc>
                  <a:txBody>
                    <a:bodyPr/>
                    <a:lstStyle/>
                    <a:p>
                      <a:endParaRPr lang="da-DK" sz="1200">
                        <a:solidFill>
                          <a:srgbClr val="002B49"/>
                        </a:solidFill>
                      </a:endParaRPr>
                    </a:p>
                  </a:txBody>
                  <a:tcPr marL="100796" marR="100796" marT="50398" marB="50398" anchor="ctr">
                    <a:lnL w="12700" cap="flat" cmpd="sng" algn="ctr">
                      <a:solidFill>
                        <a:srgbClr val="8DC8E8">
                          <a:alpha val="69804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DC8E8">
                          <a:alpha val="69804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DC8E8">
                          <a:alpha val="69804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DC8E8">
                          <a:alpha val="69804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sz="1200" kern="1200">
                          <a:solidFill>
                            <a:srgbClr val="002B49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Symbol" pitchFamily="2" charset="2"/>
                        </a:rPr>
                        <a:t></a:t>
                      </a:r>
                      <a:r>
                        <a:rPr lang="da-DK" sz="1200" kern="1200">
                          <a:solidFill>
                            <a:srgbClr val="002B49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Aktivitet</a:t>
                      </a:r>
                      <a:r>
                        <a:rPr lang="da-DK" sz="1200" kern="1200">
                          <a:solidFill>
                            <a:srgbClr val="002B49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Symbol" pitchFamily="2" charset="2"/>
                        </a:rPr>
                        <a:t></a:t>
                      </a:r>
                      <a:endParaRPr lang="da-DK" sz="1200" kern="1200">
                        <a:solidFill>
                          <a:srgbClr val="002B49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00796" marR="100796" marT="50398" marB="50398" anchor="ctr">
                    <a:lnL w="12700" cap="flat" cmpd="sng" algn="ctr">
                      <a:solidFill>
                        <a:srgbClr val="8DC8E8">
                          <a:alpha val="69804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DC8E8">
                          <a:alpha val="69804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DC8E8">
                          <a:alpha val="69804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DC8E8">
                          <a:alpha val="69804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sz="1200" kern="1200">
                          <a:solidFill>
                            <a:srgbClr val="002B49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Symbol" pitchFamily="2" charset="2"/>
                        </a:rPr>
                        <a:t></a:t>
                      </a:r>
                      <a:r>
                        <a:rPr lang="da-DK" sz="1200" kern="1200">
                          <a:solidFill>
                            <a:srgbClr val="002B49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Aktivitet</a:t>
                      </a:r>
                      <a:r>
                        <a:rPr lang="da-DK" sz="1200" kern="1200">
                          <a:solidFill>
                            <a:srgbClr val="002B49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Symbol" pitchFamily="2" charset="2"/>
                        </a:rPr>
                        <a:t></a:t>
                      </a:r>
                      <a:endParaRPr lang="da-DK" sz="1200" kern="1200">
                        <a:solidFill>
                          <a:srgbClr val="002B49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00796" marR="100796" marT="50398" marB="50398" anchor="ctr">
                    <a:lnL w="12700" cap="flat" cmpd="sng" algn="ctr">
                      <a:solidFill>
                        <a:srgbClr val="8DC8E8">
                          <a:alpha val="69804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DC8E8">
                          <a:alpha val="69804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DC8E8">
                          <a:alpha val="69804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DC8E8">
                          <a:alpha val="69804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sz="1200" kern="1200">
                          <a:solidFill>
                            <a:srgbClr val="002B49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Symbol" pitchFamily="2" charset="2"/>
                        </a:rPr>
                        <a:t></a:t>
                      </a:r>
                      <a:r>
                        <a:rPr lang="da-DK" sz="1200" kern="1200">
                          <a:solidFill>
                            <a:srgbClr val="002B49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Aktivitet</a:t>
                      </a:r>
                      <a:r>
                        <a:rPr lang="da-DK" sz="1200" kern="1200">
                          <a:solidFill>
                            <a:srgbClr val="002B49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Symbol" pitchFamily="2" charset="2"/>
                        </a:rPr>
                        <a:t></a:t>
                      </a:r>
                      <a:endParaRPr lang="da-DK" sz="1200" kern="1200">
                        <a:solidFill>
                          <a:srgbClr val="002B49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00796" marR="100796" marT="50398" marB="50398" anchor="ctr">
                    <a:lnL w="12700" cap="flat" cmpd="sng" algn="ctr">
                      <a:solidFill>
                        <a:srgbClr val="8DC8E8">
                          <a:alpha val="69804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DC8E8">
                          <a:alpha val="69804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DC8E8">
                          <a:alpha val="69804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DC8E8">
                          <a:alpha val="69804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sz="1200" kern="1200">
                          <a:solidFill>
                            <a:srgbClr val="002B49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Symbol" pitchFamily="2" charset="2"/>
                        </a:rPr>
                        <a:t></a:t>
                      </a:r>
                      <a:r>
                        <a:rPr lang="da-DK" sz="1200" kern="1200">
                          <a:solidFill>
                            <a:srgbClr val="002B49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Aktivitet</a:t>
                      </a:r>
                      <a:r>
                        <a:rPr lang="da-DK" sz="1200" kern="1200">
                          <a:solidFill>
                            <a:srgbClr val="002B49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Symbol" pitchFamily="2" charset="2"/>
                        </a:rPr>
                        <a:t></a:t>
                      </a:r>
                      <a:endParaRPr lang="da-DK" sz="1200" kern="1200">
                        <a:solidFill>
                          <a:srgbClr val="002B49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00796" marR="100796" marT="50398" marB="50398" anchor="ctr">
                    <a:lnL w="12700" cap="flat" cmpd="sng" algn="ctr">
                      <a:solidFill>
                        <a:srgbClr val="8DC8E8">
                          <a:alpha val="69804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DC8E8">
                          <a:alpha val="69804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DC8E8">
                          <a:alpha val="69804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DC8E8">
                          <a:alpha val="69804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sz="1200">
                          <a:solidFill>
                            <a:srgbClr val="002B49"/>
                          </a:solidFill>
                        </a:rPr>
                        <a:t>Præsentation af praktikopgave </a:t>
                      </a:r>
                    </a:p>
                  </a:txBody>
                  <a:tcPr marL="100796" marR="100796" marT="50398" marB="50398" anchor="ctr">
                    <a:lnL w="12700" cap="flat" cmpd="sng" algn="ctr">
                      <a:solidFill>
                        <a:srgbClr val="8DC8E8">
                          <a:alpha val="69804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DC8E8">
                          <a:alpha val="69804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DC8E8">
                          <a:alpha val="69804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DC8E8">
                          <a:alpha val="69804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48457151"/>
                  </a:ext>
                </a:extLst>
              </a:tr>
              <a:tr h="998215">
                <a:tc>
                  <a:txBody>
                    <a:bodyPr/>
                    <a:lstStyle/>
                    <a:p>
                      <a:endParaRPr lang="da-DK" sz="1200">
                        <a:solidFill>
                          <a:srgbClr val="002B49"/>
                        </a:solidFill>
                      </a:endParaRPr>
                    </a:p>
                  </a:txBody>
                  <a:tcPr marL="100796" marR="100796" marT="50398" marB="50398" anchor="ctr">
                    <a:lnL w="12700" cap="flat" cmpd="sng" algn="ctr">
                      <a:solidFill>
                        <a:srgbClr val="8DC8E8">
                          <a:alpha val="69804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DC8E8">
                          <a:alpha val="69804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DC8E8">
                          <a:alpha val="69804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DC8E8">
                          <a:alpha val="69804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da-DK" sz="1200">
                          <a:solidFill>
                            <a:srgbClr val="002B49"/>
                          </a:solidFill>
                        </a:rPr>
                        <a:t>Logbog</a:t>
                      </a:r>
                    </a:p>
                  </a:txBody>
                  <a:tcPr marL="100796" marR="100796" marT="50398" marB="50398" anchor="ctr">
                    <a:lnL w="12700" cap="flat" cmpd="sng" algn="ctr">
                      <a:solidFill>
                        <a:srgbClr val="8DC8E8">
                          <a:alpha val="69804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DC8E8">
                          <a:alpha val="69804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DC8E8">
                          <a:alpha val="69804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DC8E8">
                          <a:alpha val="69804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sz="1200">
                          <a:solidFill>
                            <a:srgbClr val="002B49"/>
                          </a:solidFill>
                        </a:rPr>
                        <a:t>Logbog</a:t>
                      </a:r>
                    </a:p>
                  </a:txBody>
                  <a:tcPr marL="100796" marR="100796" marT="50398" marB="50398" anchor="ctr">
                    <a:lnL w="12700" cap="flat" cmpd="sng" algn="ctr">
                      <a:solidFill>
                        <a:srgbClr val="8DC8E8">
                          <a:alpha val="69804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DC8E8">
                          <a:alpha val="69804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DC8E8">
                          <a:alpha val="69804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DC8E8">
                          <a:alpha val="69804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sz="1200">
                          <a:solidFill>
                            <a:srgbClr val="002B49"/>
                          </a:solidFill>
                        </a:rPr>
                        <a:t>Logbog</a:t>
                      </a:r>
                    </a:p>
                  </a:txBody>
                  <a:tcPr marL="100796" marR="100796" marT="50398" marB="50398" anchor="ctr">
                    <a:lnL w="12700" cap="flat" cmpd="sng" algn="ctr">
                      <a:solidFill>
                        <a:srgbClr val="8DC8E8">
                          <a:alpha val="69804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DC8E8">
                          <a:alpha val="69804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DC8E8">
                          <a:alpha val="69804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DC8E8">
                          <a:alpha val="69804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sz="1200">
                          <a:solidFill>
                            <a:srgbClr val="002B49"/>
                          </a:solidFill>
                        </a:rPr>
                        <a:t>Logbog</a:t>
                      </a:r>
                    </a:p>
                  </a:txBody>
                  <a:tcPr marL="100796" marR="100796" marT="50398" marB="50398" anchor="ctr">
                    <a:lnL w="12700" cap="flat" cmpd="sng" algn="ctr">
                      <a:solidFill>
                        <a:srgbClr val="8DC8E8">
                          <a:alpha val="69804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DC8E8">
                          <a:alpha val="69804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DC8E8">
                          <a:alpha val="69804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DC8E8">
                          <a:alpha val="69804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sz="1200">
                          <a:solidFill>
                            <a:srgbClr val="002B49"/>
                          </a:solidFill>
                        </a:rPr>
                        <a:t>Opsamling og afslutning </a:t>
                      </a:r>
                    </a:p>
                  </a:txBody>
                  <a:tcPr marL="100796" marR="100796" marT="50398" marB="50398" anchor="ctr">
                    <a:lnL w="12700" cap="flat" cmpd="sng" algn="ctr">
                      <a:solidFill>
                        <a:srgbClr val="8DC8E8">
                          <a:alpha val="69804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DC8E8">
                          <a:alpha val="69804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DC8E8">
                          <a:alpha val="69804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DC8E8">
                          <a:alpha val="69804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5087604"/>
                  </a:ext>
                </a:extLst>
              </a:tr>
              <a:tr h="368692">
                <a:tc>
                  <a:txBody>
                    <a:bodyPr/>
                    <a:lstStyle/>
                    <a:p>
                      <a:endParaRPr lang="da-DK" sz="1200">
                        <a:solidFill>
                          <a:srgbClr val="002B49"/>
                        </a:solidFill>
                      </a:endParaRPr>
                    </a:p>
                  </a:txBody>
                  <a:tcPr marL="100796" marR="100796" marT="50398" marB="50398" anchor="ctr">
                    <a:lnL w="12700" cap="flat" cmpd="sng" algn="ctr">
                      <a:solidFill>
                        <a:srgbClr val="8DC8E8">
                          <a:alpha val="69804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DC8E8">
                          <a:alpha val="69804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DC8E8">
                          <a:alpha val="69804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DC8E8">
                          <a:alpha val="69804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C8E8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a-DK" sz="1200">
                          <a:solidFill>
                            <a:srgbClr val="002B49"/>
                          </a:solidFill>
                        </a:rPr>
                        <a:t>Tak for i dag</a:t>
                      </a:r>
                    </a:p>
                  </a:txBody>
                  <a:tcPr marL="100796" marR="100796" marT="50398" marB="50398" anchor="ctr">
                    <a:lnL w="12700" cap="flat" cmpd="sng" algn="ctr">
                      <a:solidFill>
                        <a:srgbClr val="8DC8E8">
                          <a:alpha val="69804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DC8E8">
                          <a:alpha val="69804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DC8E8">
                          <a:alpha val="69804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DC8E8">
                          <a:alpha val="69804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C8E8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sz="1200">
                          <a:solidFill>
                            <a:srgbClr val="002B49"/>
                          </a:solidFill>
                        </a:rPr>
                        <a:t>Tak for i dag</a:t>
                      </a:r>
                    </a:p>
                  </a:txBody>
                  <a:tcPr marL="100796" marR="100796" marT="50398" marB="50398" anchor="ctr">
                    <a:lnL w="12700" cap="flat" cmpd="sng" algn="ctr">
                      <a:solidFill>
                        <a:srgbClr val="8DC8E8">
                          <a:alpha val="69804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DC8E8">
                          <a:alpha val="69804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DC8E8">
                          <a:alpha val="69804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DC8E8">
                          <a:alpha val="69804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C8E8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sz="1200">
                          <a:solidFill>
                            <a:srgbClr val="002B49"/>
                          </a:solidFill>
                        </a:rPr>
                        <a:t>Tak for i dag</a:t>
                      </a:r>
                    </a:p>
                  </a:txBody>
                  <a:tcPr marL="100796" marR="100796" marT="50398" marB="50398" anchor="ctr">
                    <a:lnL w="12700" cap="flat" cmpd="sng" algn="ctr">
                      <a:solidFill>
                        <a:srgbClr val="8DC8E8">
                          <a:alpha val="69804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DC8E8">
                          <a:alpha val="69804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DC8E8">
                          <a:alpha val="69804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DC8E8">
                          <a:alpha val="69804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C8E8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sz="1200">
                          <a:solidFill>
                            <a:srgbClr val="002B49"/>
                          </a:solidFill>
                        </a:rPr>
                        <a:t>Tak for i dag</a:t>
                      </a:r>
                    </a:p>
                  </a:txBody>
                  <a:tcPr marL="100796" marR="100796" marT="50398" marB="50398" anchor="ctr">
                    <a:lnL w="12700" cap="flat" cmpd="sng" algn="ctr">
                      <a:solidFill>
                        <a:srgbClr val="8DC8E8">
                          <a:alpha val="69804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DC8E8">
                          <a:alpha val="69804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DC8E8">
                          <a:alpha val="69804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DC8E8">
                          <a:alpha val="69804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C8E8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sz="1200">
                          <a:solidFill>
                            <a:srgbClr val="002B49"/>
                          </a:solidFill>
                        </a:rPr>
                        <a:t>Tak for i dag</a:t>
                      </a:r>
                    </a:p>
                  </a:txBody>
                  <a:tcPr marL="100796" marR="100796" marT="50398" marB="50398" anchor="ctr">
                    <a:lnL w="12700" cap="flat" cmpd="sng" algn="ctr">
                      <a:solidFill>
                        <a:srgbClr val="8DC8E8">
                          <a:alpha val="69804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DC8E8">
                          <a:alpha val="69804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DC8E8">
                          <a:alpha val="69804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DC8E8">
                          <a:alpha val="69804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C8E8">
                        <a:alpha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57065637"/>
                  </a:ext>
                </a:extLst>
              </a:tr>
            </a:tbl>
          </a:graphicData>
        </a:graphic>
      </p:graphicFrame>
      <p:sp>
        <p:nvSpPr>
          <p:cNvPr id="3" name="Tekstfelt 2">
            <a:extLst>
              <a:ext uri="{FF2B5EF4-FFF2-40B4-BE49-F238E27FC236}">
                <a16:creationId xmlns:a16="http://schemas.microsoft.com/office/drawing/2014/main" id="{8958A641-A791-779A-0A02-693E6F0BF350}"/>
              </a:ext>
            </a:extLst>
          </p:cNvPr>
          <p:cNvSpPr txBox="1"/>
          <p:nvPr/>
        </p:nvSpPr>
        <p:spPr>
          <a:xfrm>
            <a:off x="1951425" y="6990577"/>
            <a:ext cx="8175344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defTabSz="1007943">
              <a:defRPr/>
            </a:pPr>
            <a:r>
              <a:rPr lang="da-DK" sz="1000">
                <a:solidFill>
                  <a:srgbClr val="002B49"/>
                </a:solidFill>
                <a:sym typeface="Symbol" pitchFamily="2" charset="2"/>
              </a:rPr>
              <a:t></a:t>
            </a:r>
            <a:r>
              <a:rPr lang="da-DK" sz="1000">
                <a:solidFill>
                  <a:srgbClr val="002B49"/>
                </a:solidFill>
              </a:rPr>
              <a:t>Aktivitet</a:t>
            </a:r>
            <a:r>
              <a:rPr lang="da-DK" sz="1000">
                <a:solidFill>
                  <a:srgbClr val="002B49"/>
                </a:solidFill>
                <a:sym typeface="Symbol" pitchFamily="2" charset="2"/>
              </a:rPr>
              <a:t> = Vælg selv en aktivitet</a:t>
            </a:r>
            <a:endParaRPr lang="da-DK" sz="1000">
              <a:solidFill>
                <a:srgbClr val="002B49"/>
              </a:solidFill>
            </a:endParaRPr>
          </a:p>
        </p:txBody>
      </p:sp>
      <p:sp>
        <p:nvSpPr>
          <p:cNvPr id="2" name="Tekstfelt 1">
            <a:extLst>
              <a:ext uri="{FF2B5EF4-FFF2-40B4-BE49-F238E27FC236}">
                <a16:creationId xmlns:a16="http://schemas.microsoft.com/office/drawing/2014/main" id="{9B383E9A-9325-AB88-9012-5C7E9D0487B2}"/>
              </a:ext>
            </a:extLst>
          </p:cNvPr>
          <p:cNvSpPr txBox="1"/>
          <p:nvPr/>
        </p:nvSpPr>
        <p:spPr>
          <a:xfrm>
            <a:off x="388313" y="445987"/>
            <a:ext cx="14764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b="1">
                <a:solidFill>
                  <a:srgbClr val="002B49"/>
                </a:solidFill>
              </a:rPr>
              <a:t>Praktikplan</a:t>
            </a:r>
          </a:p>
        </p:txBody>
      </p:sp>
      <p:pic>
        <p:nvPicPr>
          <p:cNvPr id="6" name="Billede 5" descr="Et billede, der indeholder Grafik, cirkel, symbol, Font/skrifttype&#10;&#10;Indhold genereret af kunstig intelligens kan være forkert.">
            <a:extLst>
              <a:ext uri="{FF2B5EF4-FFF2-40B4-BE49-F238E27FC236}">
                <a16:creationId xmlns:a16="http://schemas.microsoft.com/office/drawing/2014/main" id="{4F594BE2-BF75-3EA7-421B-368CAB67C4C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64800" y="307422"/>
            <a:ext cx="584450" cy="5578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395812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-tema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-tema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-t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79D3584B31AA9347AB08286A99E072B6" ma:contentTypeVersion="13" ma:contentTypeDescription="Opret et nyt dokument." ma:contentTypeScope="" ma:versionID="28f087bd32be1027323eb45e6d20ccda">
  <xsd:schema xmlns:xsd="http://www.w3.org/2001/XMLSchema" xmlns:xs="http://www.w3.org/2001/XMLSchema" xmlns:p="http://schemas.microsoft.com/office/2006/metadata/properties" xmlns:ns2="0edf43b1-cbd4-49ef-89c2-3052a45cb990" xmlns:ns3="b55dd502-955e-48fd-9895-c778deccaa10" targetNamespace="http://schemas.microsoft.com/office/2006/metadata/properties" ma:root="true" ma:fieldsID="6d8a4d2abf8f51b0588e13930dc5fa81" ns2:_="" ns3:_="">
    <xsd:import namespace="0edf43b1-cbd4-49ef-89c2-3052a45cb990"/>
    <xsd:import namespace="b55dd502-955e-48fd-9895-c778deccaa1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edf43b1-cbd4-49ef-89c2-3052a45cb99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Billedmærker" ma:readOnly="false" ma:fieldId="{5cf76f15-5ced-4ddc-b409-7134ff3c332f}" ma:taxonomyMulti="true" ma:sspId="eb5a4a2b-d8d2-47e8-af22-e71a846b509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9" nillable="true" ma:displayName="Location" ma:indexed="true" ma:internalName="MediaServiceLocation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55dd502-955e-48fd-9895-c778deccaa10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7ac5593b-3ac0-447f-aa75-326472ef8a47}" ma:internalName="TaxCatchAll" ma:showField="CatchAllData" ma:web="b55dd502-955e-48fd-9895-c778deccaa1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dhol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b55dd502-955e-48fd-9895-c778deccaa10" xsi:nil="true"/>
    <lcf76f155ced4ddcb4097134ff3c332f xmlns="0edf43b1-cbd4-49ef-89c2-3052a45cb990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71C2B765-A751-497F-B6C7-B144E0D5B3FB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BCAD5188-4BD4-4B87-88FB-83FE92BDA022}"/>
</file>

<file path=customXml/itemProps3.xml><?xml version="1.0" encoding="utf-8"?>
<ds:datastoreItem xmlns:ds="http://schemas.openxmlformats.org/officeDocument/2006/customXml" ds:itemID="{0D7C9B32-2EF1-4041-BFE4-E0ACDAD597D7}">
  <ds:schemaRefs>
    <ds:schemaRef ds:uri="http://schemas.microsoft.com/office/2006/documentManagement/types"/>
    <ds:schemaRef ds:uri="b55dd502-955e-48fd-9895-c778deccaa10"/>
    <ds:schemaRef ds:uri="http://schemas.microsoft.com/office/2006/metadata/properties"/>
    <ds:schemaRef ds:uri="0edf43b1-cbd4-49ef-89c2-3052a45cb990"/>
    <ds:schemaRef ds:uri="http://schemas.microsoft.com/office/infopath/2007/PartnerControls"/>
    <ds:schemaRef ds:uri="http://purl.org/dc/elements/1.1/"/>
    <ds:schemaRef ds:uri="http://purl.org/dc/terms/"/>
    <ds:schemaRef ds:uri="http://schemas.openxmlformats.org/package/2006/metadata/core-properties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144</Words>
  <Application>Microsoft Macintosh PowerPoint</Application>
  <PresentationFormat>Brugerdefineret</PresentationFormat>
  <Paragraphs>57</Paragraphs>
  <Slides>1</Slides>
  <Notes>1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4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Symbol</vt:lpstr>
      <vt:lpstr>Office-tema</vt:lpstr>
      <vt:lpstr>PowerPoint-præsentation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Marie Mørk Andersen</dc:creator>
  <cp:lastModifiedBy>Marie Mørk Andersen</cp:lastModifiedBy>
  <cp:revision>1</cp:revision>
  <dcterms:created xsi:type="dcterms:W3CDTF">2025-04-02T11:09:18Z</dcterms:created>
  <dcterms:modified xsi:type="dcterms:W3CDTF">2025-05-05T19:40:22Z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0x01010079D3584B31AA9347AB08286A99E072B6</vt:lpwstr>
  </property>
  <property fmtid="{D5CDD505-2E9C-101B-9397-08002B2CF9AE}" pid="3" name="MediaServiceImageTags">
    <vt:lpwstr/>
  </property>
</Properties>
</file>